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E4290-3223-F52A-B652-456A70C0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8FCE96-FA22-45BC-B013-F477872A1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4C309-8D0C-7D21-9D40-A4B32715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E38C79-8FC7-D682-4327-3EC88AE0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1BED9-2477-E704-55D1-ED54BBE9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9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F0198-451D-A69D-C8B7-F51878DC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5FCF1-AA64-5586-F63B-628226CC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CD3D80-7C49-7D26-B2B3-6EFF56DA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D30C8-4E0F-0924-D2E6-F1159A44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93E3A-29D1-0269-E0D9-2FC56A46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67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48CE72-628B-565D-9D60-12D384583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4E332F-2C2C-3270-C07C-4CF12F2EB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BDDD8-932E-4B94-B893-6122EE30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6AA511-D793-F672-4672-A7C45012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A6B25A-6B63-9D32-BE06-64A570F7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5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6F2F4-8180-31FD-5416-39427DC4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67A50-D875-312D-D523-006D46A28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3AB2FB-D59C-7C7B-DE0E-442C7B0E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6D926-ADCF-18CA-FFB2-556C96F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8A72F-6FD1-4AFF-8C93-936242EF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AAA2F-FED7-8061-9127-C556A49A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45090A-8B32-D045-A69B-A69A3B84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210D73-1C41-99E7-A000-3455B6D3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95B16-806C-A547-8738-646AE11D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D0901-3CDA-F637-4040-F6B5224F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D5BB8-3A9E-3A6F-A0D7-1E545454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794B8-C610-2630-B470-2FFD6A836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266785-ACE4-7247-5413-3288479C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2CA331-DAD5-D209-3A7E-44A1C26B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8A5D68-01E3-BBC8-8A89-C983FEB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538C38-FB74-BC51-A0DB-AEB7B83C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0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DE0C0-E6E7-EFAD-3B07-2CF0F3B8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D5C174-2DFE-C660-413D-6EA73EA41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AFE3F9-4C21-C5F8-2B64-A77F8BC40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BF77D6-7694-BA56-5607-A29076F1C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229E5B-3482-1C8E-30D2-D71CA6FF6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41BF34-9B41-140A-DEED-7EAA242A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347F05-1D48-20C1-5246-A9147473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5C4B4D-93D5-717A-6EDF-6A22CCF0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61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3B9CC-AB66-3E57-0EEF-A1A5C314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F7A23A-9B84-785D-9591-9463800A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685350-F10B-968D-7B07-9B915317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6705CF-ACAF-5DE2-023A-F458097C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9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53465C-82A0-414F-5B5C-BC00F645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5F9E18-3A0A-328C-FAB6-6DB95A4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D9267E-48BC-BC68-D1C9-2B7834B5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4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D5D79-0C40-3F65-06C1-0EE46601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39040-050B-770B-8BA0-EA80F7BF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F5CFA8-4B28-C114-1EC6-01FB8454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0F2525-F065-B468-FD00-5A9FFAD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EC9B9C-B947-0018-F4EB-73B49324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335A7-0B75-752C-BA57-AA2FFBA1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85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9401C-19E6-D261-090B-38E8C00B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9F6CBE-3D01-9563-F1AA-D4C456A2C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A47F70-4A71-FC74-6DE2-E6A695D1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7154EF-A76F-76BD-5478-F1108717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9D136B-8DAB-8668-6D12-CF6ED27D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C3D128-9A8F-5E9F-AA90-5441032A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2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F45F06-0336-E936-B86E-AEC09C91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F8E994-B56B-2DF6-B874-BC21F483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D0ECDB-AFE5-90D7-10D2-842369B24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5CC3-B43D-40D0-9461-837D94E10C48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106C9E-44B4-660A-5D4B-F554A13E6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213AC-D349-07A4-F7DE-EACF96A9C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CBF0-E957-43AE-A0D6-EB9F95D2B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2C99D-233A-56AF-8DAC-DD0FC80A9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Gestion des épreuves depuis l’espace arbitre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9DD63C-B4BC-345B-2059-20318A92E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4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851C-3D5E-8A50-7FE7-8E94C2B8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5C5A7-C49E-037F-A7A2-B50457C1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DDBA4-0960-CA2E-E195-974FC34B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Onglet « Import des résultats »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D1C909-16A9-C5CE-66E1-A992BFF9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87" y="2797278"/>
            <a:ext cx="10451226" cy="18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68604-FA47-482B-B6EE-67FD22EAA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BD9E3-876C-A224-A168-74B822B3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390D3-2771-A00E-8420-1C6847D1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Onglet « Fichiers des épreuves»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1641F2-673B-14BA-F3B4-3D09209C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55" y="2659625"/>
            <a:ext cx="9647290" cy="34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5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B6898-B060-D5F2-AC0C-D6A80E44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A09A3-6B0F-3A3D-B1AD-2AFE48C3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DA973-FA1B-E4C3-43B1-C6DB56DE9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Onglet « Validation 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1FAF1E-1293-DA54-56DD-B7647515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87" y="2826773"/>
            <a:ext cx="10910826" cy="29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1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CE419-C0D0-0F3B-EC4A-B66CFB4F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B85C0-DA56-E34A-6475-CCA88F48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1E37E-80ED-6E00-C8C8-E87D175D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Pour l’import des résultats, sélectionner la grille à renseigner pour saisir le classement de l’épreuve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A137F9-12A4-1E92-72A3-09666A09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4" y="2850123"/>
            <a:ext cx="10851631" cy="21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4BA5E-98DF-5EB2-AF7C-37FBC0E5C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2D60D-4B26-E312-6B27-E40CE818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0C89C2-2AC2-34C1-F348-7760291F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6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Puis sur Insérer des résultats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DDEC0E-2937-E11F-B174-5C800925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51" y="2212846"/>
            <a:ext cx="5682697" cy="177713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8DC23AC-9B99-94F1-FE35-C57D6CFA6F16}"/>
              </a:ext>
            </a:extLst>
          </p:cNvPr>
          <p:cNvSpPr txBox="1">
            <a:spLocks/>
          </p:cNvSpPr>
          <p:nvPr/>
        </p:nvSpPr>
        <p:spPr>
          <a:xfrm>
            <a:off x="838200" y="4120552"/>
            <a:ext cx="10515600" cy="593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Puis sur Importer des données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257DFC-BACA-2381-06DA-6B86F05F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51" y="4844236"/>
            <a:ext cx="5682697" cy="19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54B60-78D3-A245-D4A0-A61AD38B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E7581-79FF-C6FF-BD04-6D08C4D9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E9C-EBAC-2728-183B-2F175951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Copier / Coller le classement puis cliquer sur « Continuer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AA7D28-7DDB-1F84-8EF9-25BA22162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4" y="3092245"/>
            <a:ext cx="8803332" cy="29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42A13-C1E7-DC00-7830-D247BB25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355F3-3A2C-C0ED-233D-6C5BE0BA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5E610-885B-905A-B814-E671E9D26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Renseigner le titre des colonnes si non rempli automatiquement puis cliquer sur « Importer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E62570-C7B1-3F32-B9A5-A8ED66CD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93" y="2928753"/>
            <a:ext cx="10064814" cy="33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74C6-8F5F-8E74-69C9-A881314A7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D462B-D16D-C6D5-59D5-0E80C318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2BE61-E91F-AE91-A6C6-D40EF725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En cas d’alerte, corriger les problèmes avant de valider le classement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BCF930-CE13-C442-651E-43685565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68" y="2614304"/>
            <a:ext cx="9955064" cy="33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79D2C-A640-C367-A6AD-60296C233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17EB2-1550-FDD6-BAD8-A4892CC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70AE8-CC3E-38DE-D3E8-62A0EA84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95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Cliquer sur erreur pour avoir le détail du problème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CF5DB55-0E0A-3589-2A0F-601B0500F76D}"/>
              </a:ext>
            </a:extLst>
          </p:cNvPr>
          <p:cNvSpPr txBox="1">
            <a:spLocks/>
          </p:cNvSpPr>
          <p:nvPr/>
        </p:nvSpPr>
        <p:spPr>
          <a:xfrm>
            <a:off x="838200" y="4459354"/>
            <a:ext cx="10515600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Cliquer sur le stylo pour corriger la ligne puis validée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0720E6-F0A8-83A7-1AFF-B16A08C36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61" y="2205140"/>
            <a:ext cx="6645910" cy="21742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FA7FD5-EE4F-8BF3-06E1-CCE46AFF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71" y="5053780"/>
            <a:ext cx="10104058" cy="16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947E8-E758-5360-7923-BBF5DC0E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11EA8-6B1D-77EF-3D63-7977D731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8773B-A55D-6357-62D5-527FB6A7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 les alertes, même principe que les erreurs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9CA562-DD58-E2E1-5469-FED8A7F0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13" y="2703512"/>
            <a:ext cx="10089430" cy="22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8E64A-C5BB-E615-3D20-1E6AF064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Valider ses affectations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970A6-D0F8-E12F-7C50-9460DD67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Gérer mes affectations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E40AAC-DEE0-3D48-3C9D-C83951FD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93" y="2637225"/>
            <a:ext cx="9371014" cy="28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F2446-EA3C-510C-56A0-DEA55D24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9A3BF-3F44-EE30-6E28-FE71413F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03AB1-A0F3-54C7-0F5E-F34E6F9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042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pas d’alerte ou erreur, cliquer sur « Valider les modifications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624FDE-BFAF-FEE6-566D-AD9B5874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06" y="2356568"/>
            <a:ext cx="7657387" cy="317899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D589BD3-2B69-A58C-8D49-7CA720CB0AE8}"/>
              </a:ext>
            </a:extLst>
          </p:cNvPr>
          <p:cNvSpPr txBox="1">
            <a:spLocks/>
          </p:cNvSpPr>
          <p:nvPr/>
        </p:nvSpPr>
        <p:spPr>
          <a:xfrm>
            <a:off x="838199" y="5950256"/>
            <a:ext cx="10515600" cy="61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Valider la pop 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56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2B20-10EB-A544-7771-03A82971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C4615-9B80-D872-A053-E8B52212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37B1A-2709-11E7-96FB-AF9746B6F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819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ajouter d’autres classements, cliquez sur « Ajouter une grille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1961B4-64DA-09AF-E362-C638A038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45" y="2413820"/>
            <a:ext cx="6645910" cy="152908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A12039A-D606-2FCA-FED0-73BE6A66EE06}"/>
              </a:ext>
            </a:extLst>
          </p:cNvPr>
          <p:cNvSpPr txBox="1">
            <a:spLocks/>
          </p:cNvSpPr>
          <p:nvPr/>
        </p:nvSpPr>
        <p:spPr>
          <a:xfrm>
            <a:off x="838200" y="4236997"/>
            <a:ext cx="10515600" cy="58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Nommer la grille puis ajouter là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0D5499-D014-F5FD-0F03-C5F19B085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45" y="4948555"/>
            <a:ext cx="6645910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8370-BB2B-FA96-DACE-21A3B32E0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B60CF-4DDE-1175-26D4-AE637C9D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60D2BD-650E-2186-7ABE-309A3530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87" y="1825625"/>
            <a:ext cx="10785987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Enregistrer les états de résultats, cliquez ou glissez le document à ajouter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45AF59-DBBC-AADF-8F30-AA36715B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85" y="2739323"/>
            <a:ext cx="8642030" cy="3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D402-2608-7B8A-5718-6B01ED51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B1A70-CC3D-B49E-583B-1DCC633D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468942-77A1-BAB3-51AB-5D5606B1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Choisir le type de document puis Valider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7CEEB7-AB44-D3D5-32AC-A427B915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48" y="2541608"/>
            <a:ext cx="9348703" cy="32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C289-90E8-9707-2D93-09DF4054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93A59-DFCC-AF9C-43AF-1F9C5CB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93634-DAB8-0B21-FA92-953F283D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462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Sélectionner le fichier à ajouter puis valider le nom du fichier à ajouter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4F358E-07EA-7287-F40F-5AF0B053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91" y="2465182"/>
            <a:ext cx="9343018" cy="31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6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36CF7-4352-7CB2-2651-6487DD92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4263F-DC10-144F-1A81-920D544D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F9EF4-762E-789C-5BAB-B1E93422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fichier apparait dans les documents ajoutés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F22DBD-1E1F-B79C-0618-219F35EE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00" y="2621763"/>
            <a:ext cx="8963800" cy="3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E303E-B478-2A54-AF0C-820F67D5C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BAD63-A7AA-0D67-89DA-8E825D8F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78240-F110-0C62-ADBB-7823F699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Valider les résultats en cochant les deux cases puis valider l’ensemble des résultats.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29BB37-5C60-F1CC-6F01-A08C7C5FA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91" y="2664324"/>
            <a:ext cx="7547217" cy="20775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4637B5-A206-D2EB-641B-47A1051F0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91" y="4886634"/>
            <a:ext cx="7547217" cy="18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3BFDD-13A0-1169-61CC-0A66E043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Valider ses affectations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61006-3BD1-2281-70C0-EF899153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Accepter ou refuser son affectation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D0995-9162-A17B-AB11-AB6AC5E6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85" y="2556387"/>
            <a:ext cx="8688629" cy="3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A661B-E100-9ECB-4F78-FC21E031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F5E73-C792-ACEC-722A-70E8E911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0298"/>
          </a:xfrm>
        </p:spPr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Aller dans « Gestion des compétitions »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1F9AFD7-1D25-D87B-75A5-C29FAA224558}"/>
              </a:ext>
            </a:extLst>
          </p:cNvPr>
          <p:cNvSpPr txBox="1">
            <a:spLocks/>
          </p:cNvSpPr>
          <p:nvPr/>
        </p:nvSpPr>
        <p:spPr>
          <a:xfrm>
            <a:off x="838200" y="3755923"/>
            <a:ext cx="10515600" cy="193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Sélectionner mes organisations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522971-9300-1744-0DB2-AC14DF8C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34" y="2408237"/>
            <a:ext cx="9909531" cy="132556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A10E7C-127C-E827-554D-C4619870D88F}"/>
              </a:ext>
            </a:extLst>
          </p:cNvPr>
          <p:cNvGrpSpPr/>
          <p:nvPr/>
        </p:nvGrpSpPr>
        <p:grpSpPr>
          <a:xfrm>
            <a:off x="1204887" y="4316411"/>
            <a:ext cx="9845877" cy="2144907"/>
            <a:chOff x="0" y="0"/>
            <a:chExt cx="6645910" cy="144780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1A2B351-CD29-00CE-8B9B-B1D58EEE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45910" cy="143700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4244DD-1228-06BB-3A99-AFD3733760A8}"/>
                </a:ext>
              </a:extLst>
            </p:cNvPr>
            <p:cNvSpPr/>
            <p:nvPr/>
          </p:nvSpPr>
          <p:spPr>
            <a:xfrm>
              <a:off x="1691640" y="1143000"/>
              <a:ext cx="1463040" cy="304800"/>
            </a:xfrm>
            <a:prstGeom prst="rect">
              <a:avLst/>
            </a:prstGeom>
            <a:noFill/>
            <a:ln>
              <a:solidFill>
                <a:srgbClr val="EE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6462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F39D-4822-57BF-6EDA-A849B504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A4B90-485E-8B4B-563F-48F19ECC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69590-4875-D34F-FC85-56F7507C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Cliquer sur « Gérer la compétition » pour l’organisation souhaitée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834A72-BA6C-AE7A-92CD-9597D575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3" y="2848116"/>
            <a:ext cx="10899573" cy="29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8D900-47AE-96CD-612A-C7E47D5A6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48A8F-A6D0-B442-7249-3AE52458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EB80D1-5F91-B082-5ABF-71306460A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/>
              <a:t>Pour chaque compétition, 6 onglets :</a:t>
            </a:r>
          </a:p>
          <a:p>
            <a:pPr marL="0" indent="0">
              <a:buNone/>
            </a:pPr>
            <a:endParaRPr lang="fr-FR" sz="3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Informations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Engagés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Commissaires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Import des résultats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Fichier des épreuves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6300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16F4B-9124-5F84-E23E-521D2BF1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EF209-C67C-1C25-BEC0-EA1A318C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07912-D2BC-27BB-90FA-12873591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Onglet « Informations »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156084-AD88-B284-F0D6-3DDE345F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26" y="2477729"/>
            <a:ext cx="9001948" cy="33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2FC07-ED30-B7EE-2BB8-055C23D7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ABD38-C222-485A-465F-D2C24963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09C7AF-91E0-F6F9-489A-EE3E3CB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Onglet « Engagés »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A907EF-FA56-2AB5-5F5F-3465ABE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17" y="2353332"/>
            <a:ext cx="1012023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FF6DA-F768-914E-BBCF-E6EA69910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49988-9F57-6EB5-F188-1F7692FE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Gestion des épreuves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F0E02D-37FD-B727-42CA-FD8FB13F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Onglet « Commissaires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5D6427-1C92-9716-4A6E-C4C6CBCC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25" y="2644816"/>
            <a:ext cx="10229975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1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Grand écran</PresentationFormat>
  <Paragraphs>65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Thème Office</vt:lpstr>
      <vt:lpstr>Gestion des épreuves depuis l’espace arbitre</vt:lpstr>
      <vt:lpstr>Valider ses affectations</vt:lpstr>
      <vt:lpstr>Valider ses affectations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  <vt:lpstr>Gestion des épreuves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ANGONNET</dc:creator>
  <cp:lastModifiedBy>Jean-François DUCROT</cp:lastModifiedBy>
  <cp:revision>6</cp:revision>
  <dcterms:created xsi:type="dcterms:W3CDTF">2026-02-21T19:04:07Z</dcterms:created>
  <dcterms:modified xsi:type="dcterms:W3CDTF">2026-03-04T10:09:55Z</dcterms:modified>
</cp:coreProperties>
</file>